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9/4/2014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LA PIRAMIDE INVERTIDA </a:t>
            </a:r>
            <a:endParaRPr lang="es-CO" dirty="0"/>
          </a:p>
        </p:txBody>
      </p:sp>
      <p:sp>
        <p:nvSpPr>
          <p:cNvPr id="3" name="Subtítulo 2"/>
          <p:cNvSpPr>
            <a:spLocks noGrp="1"/>
          </p:cNvSpPr>
          <p:nvPr>
            <p:ph type="subTitle" idx="1"/>
          </p:nvPr>
        </p:nvSpPr>
        <p:spPr/>
        <p:txBody>
          <a:bodyPr/>
          <a:lstStyle/>
          <a:p>
            <a:r>
              <a:rPr lang="es-CO" dirty="0" smtClean="0"/>
              <a:t>MARIA CAMILA RESTREPO RAMÍREZ. </a:t>
            </a:r>
            <a:endParaRPr lang="es-CO" dirty="0"/>
          </a:p>
        </p:txBody>
      </p:sp>
    </p:spTree>
    <p:extLst>
      <p:ext uri="{BB962C8B-B14F-4D97-AF65-F5344CB8AC3E}">
        <p14:creationId xmlns:p14="http://schemas.microsoft.com/office/powerpoint/2010/main" val="326122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Nivel 1 Noticia tradicional  </a:t>
            </a:r>
            <a:endParaRPr lang="es-CO" dirty="0"/>
          </a:p>
        </p:txBody>
      </p:sp>
      <p:sp>
        <p:nvSpPr>
          <p:cNvPr id="5" name="4 Marcador de contenido"/>
          <p:cNvSpPr>
            <a:spLocks noGrp="1"/>
          </p:cNvSpPr>
          <p:nvPr>
            <p:ph idx="1"/>
          </p:nvPr>
        </p:nvSpPr>
        <p:spPr>
          <a:xfrm>
            <a:off x="7854461" y="2532186"/>
            <a:ext cx="2497015" cy="3223845"/>
          </a:xfrm>
        </p:spPr>
        <p:txBody>
          <a:bodyPr>
            <a:normAutofit lnSpcReduction="10000"/>
          </a:bodyPr>
          <a:lstStyle/>
          <a:p>
            <a:r>
              <a:rPr lang="es-ES" sz="1600" b="1" dirty="0" smtClean="0"/>
              <a:t>En esta noticia podemos evidenciar una noticia tradicional, (nivel 1), ya que su estructura es más lineal, el usuario no puede alterar ese orden. Tiene un orden predeterminado, organizado por importancia de hechos.  Es desarrollado según  la pirámide invertida.  </a:t>
            </a:r>
            <a:endParaRPr lang="es-ES"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664" y="2532186"/>
            <a:ext cx="6276212" cy="352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07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7798" y="875648"/>
            <a:ext cx="6241816" cy="730414"/>
          </a:xfrm>
        </p:spPr>
        <p:txBody>
          <a:bodyPr/>
          <a:lstStyle/>
          <a:p>
            <a:r>
              <a:rPr lang="es-ES" dirty="0" smtClean="0"/>
              <a:t>Nivel 2 Noticia por subtemas </a:t>
            </a:r>
            <a:endParaRPr lang="es-ES" dirty="0"/>
          </a:p>
        </p:txBody>
      </p:sp>
      <p:sp>
        <p:nvSpPr>
          <p:cNvPr id="4" name="3 Marcador de texto"/>
          <p:cNvSpPr>
            <a:spLocks noGrp="1"/>
          </p:cNvSpPr>
          <p:nvPr>
            <p:ph type="body" sz="half" idx="2"/>
          </p:nvPr>
        </p:nvSpPr>
        <p:spPr>
          <a:xfrm>
            <a:off x="1295399" y="2895600"/>
            <a:ext cx="6241816" cy="2188632"/>
          </a:xfrm>
        </p:spPr>
        <p:txBody>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67" y="1770184"/>
            <a:ext cx="6901747" cy="388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276492" y="1764378"/>
            <a:ext cx="2708031" cy="3970318"/>
          </a:xfrm>
          <a:prstGeom prst="rect">
            <a:avLst/>
          </a:prstGeom>
          <a:noFill/>
        </p:spPr>
        <p:txBody>
          <a:bodyPr wrap="square" rtlCol="0">
            <a:spAutoFit/>
          </a:bodyPr>
          <a:lstStyle/>
          <a:p>
            <a:pPr marL="285750" indent="-285750">
              <a:buFont typeface="Arial" pitchFamily="34" charset="0"/>
              <a:buChar char="•"/>
            </a:pPr>
            <a:r>
              <a:rPr lang="es-ES" dirty="0" smtClean="0"/>
              <a:t>En este tipo de noticia podemos evidenciar el segundo nivel de utilización de la estructura de pirámide invertida. </a:t>
            </a:r>
            <a:r>
              <a:rPr lang="es-ES" dirty="0"/>
              <a:t> </a:t>
            </a:r>
            <a:r>
              <a:rPr lang="es-ES" dirty="0" smtClean="0"/>
              <a:t>Se visualiza un texto lineal divido temáticamente. Le permite al usuario una lectura no lineal dentro de la misma página, el podrá escoger el subtema de su interés al escanear </a:t>
            </a:r>
            <a:r>
              <a:rPr lang="es-ES" smtClean="0"/>
              <a:t>su texto. </a:t>
            </a:r>
            <a:endParaRPr lang="es-ES" dirty="0"/>
          </a:p>
        </p:txBody>
      </p:sp>
    </p:spTree>
    <p:extLst>
      <p:ext uri="{BB962C8B-B14F-4D97-AF65-F5344CB8AC3E}">
        <p14:creationId xmlns:p14="http://schemas.microsoft.com/office/powerpoint/2010/main" val="120884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Nivel 3 Noticia por hipertexto</a:t>
            </a:r>
            <a:endParaRPr lang="es-ES" dirty="0"/>
          </a:p>
        </p:txBody>
      </p:sp>
      <p:sp>
        <p:nvSpPr>
          <p:cNvPr id="3" name="2 Marcador de contenido"/>
          <p:cNvSpPr>
            <a:spLocks noGrp="1"/>
          </p:cNvSpPr>
          <p:nvPr>
            <p:ph idx="1"/>
          </p:nvPr>
        </p:nvSpPr>
        <p:spPr>
          <a:xfrm>
            <a:off x="1295400" y="2556932"/>
            <a:ext cx="5644662" cy="3318936"/>
          </a:xfrm>
        </p:spPr>
        <p:txBody>
          <a:bodyPr/>
          <a:lstStyle/>
          <a:p>
            <a:endParaRPr lang="es-ES" dirty="0"/>
          </a:p>
        </p:txBody>
      </p:sp>
      <p:sp>
        <p:nvSpPr>
          <p:cNvPr id="4" name="3 CuadroTexto"/>
          <p:cNvSpPr txBox="1"/>
          <p:nvPr/>
        </p:nvSpPr>
        <p:spPr>
          <a:xfrm>
            <a:off x="6904891" y="2907322"/>
            <a:ext cx="4103077" cy="2031325"/>
          </a:xfrm>
          <a:prstGeom prst="rect">
            <a:avLst/>
          </a:prstGeom>
          <a:noFill/>
        </p:spPr>
        <p:txBody>
          <a:bodyPr wrap="square" rtlCol="0">
            <a:spAutoFit/>
          </a:bodyPr>
          <a:lstStyle/>
          <a:p>
            <a:pPr marL="285750" indent="-285750">
              <a:buFont typeface="Arial" pitchFamily="34" charset="0"/>
              <a:buChar char="•"/>
            </a:pPr>
            <a:r>
              <a:rPr lang="es-ES" dirty="0" smtClean="0"/>
              <a:t>En la tercera el usuario podrá tener la libertad de sacar provecho del potencial de enlazamiento que ofrece la web. El interlocutor puede determinar la jerarquía de la información y es quien finalmente va construyendo esa pirámide de manera dinámica y a su gusto.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750" y="2555631"/>
            <a:ext cx="6046850" cy="339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810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93</TotalTime>
  <Words>169</Words>
  <Application>Microsoft Office PowerPoint</Application>
  <PresentationFormat>Panorámica</PresentationFormat>
  <Paragraphs>8</Paragraphs>
  <Slides>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vt:i4>
      </vt:variant>
    </vt:vector>
  </HeadingPairs>
  <TitlesOfParts>
    <vt:vector size="7" baseType="lpstr">
      <vt:lpstr>Arial</vt:lpstr>
      <vt:lpstr>Garamond</vt:lpstr>
      <vt:lpstr>Orgánico</vt:lpstr>
      <vt:lpstr>LA PIRAMIDE INVERTIDA </vt:lpstr>
      <vt:lpstr>Nivel 1 Noticia tradicional  </vt:lpstr>
      <vt:lpstr>Nivel 2 Noticia por subtemas </vt:lpstr>
      <vt:lpstr>Nivel 3 Noticia por hipertexto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PIRAMIDE INVERTIDA</dc:title>
  <dc:creator>3</dc:creator>
  <cp:lastModifiedBy>11</cp:lastModifiedBy>
  <cp:revision>12</cp:revision>
  <dcterms:created xsi:type="dcterms:W3CDTF">2014-08-28T17:36:13Z</dcterms:created>
  <dcterms:modified xsi:type="dcterms:W3CDTF">2014-09-04T21:29:05Z</dcterms:modified>
</cp:coreProperties>
</file>